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95" r:id="rId21"/>
    <p:sldId id="296" r:id="rId22"/>
    <p:sldId id="297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5" autoAdjust="0"/>
  </p:normalViewPr>
  <p:slideViewPr>
    <p:cSldViewPr snapToGrid="0">
      <p:cViewPr varScale="1">
        <p:scale>
          <a:sx n="150" d="100"/>
          <a:sy n="150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68" y="4667492"/>
            <a:ext cx="3638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6" y="3383636"/>
            <a:ext cx="3638550" cy="1752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4" y="3190874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“logit”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  <a:blipFill>
                <a:blip r:embed="rId3"/>
                <a:stretch>
                  <a:fillRect l="-1067" t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773" y="1175684"/>
            <a:ext cx="3762375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744F-AFDC-A636-2A37-64AF4C7E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53" y="119832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18" y="1409845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produce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  <a:blipFill>
                <a:blip r:embed="rId5"/>
                <a:stretch>
                  <a:fillRect l="-1067" t="-3720" r="-96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Bergman et al. 2013.</a:t>
            </a:r>
          </a:p>
          <a:p>
            <a:r>
              <a:rPr lang="en-US" sz="2800" dirty="0"/>
              <a:t>“a science- based collaborative approach to improve monitoring of adult Chinook salmon returning from the ocean to spawn in CV streams (escapement) and harvested in freshwater”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40" y="1198320"/>
            <a:ext cx="3624996" cy="5029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0C86-99B6-3820-65E0-414ED885E0EE}"/>
              </a:ext>
            </a:extLst>
          </p:cNvPr>
          <p:cNvSpPr txBox="1"/>
          <p:nvPr/>
        </p:nvSpPr>
        <p:spPr>
          <a:xfrm>
            <a:off x="7212001" y="6227321"/>
            <a:ext cx="44217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/>
            <a:r>
              <a:rPr lang="en-US" sz="900" dirty="0">
                <a:effectLst/>
              </a:rPr>
              <a:t>Bergman, J. M., Nielson, R. M., &amp; Low, A. (2013). CENTRAL VALLEY CHINOOK SALMON IN-RIVER ESCAPEMENT MONITORING PLAN. </a:t>
            </a:r>
            <a:r>
              <a:rPr lang="en-US" sz="900" i="1" dirty="0">
                <a:effectLst/>
              </a:rPr>
              <a:t>Paper Knowledge . Toward a Media History of Documents</a:t>
            </a:r>
            <a:r>
              <a:rPr lang="en-US" sz="900" dirty="0">
                <a:effectLst/>
              </a:rPr>
              <a:t>, 12–26.</a:t>
            </a:r>
          </a:p>
        </p:txBody>
      </p:sp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the MLE process is made too complicated to do by hand.</a:t>
            </a:r>
          </a:p>
          <a:p>
            <a:endParaRPr lang="en-US" sz="2800" dirty="0"/>
          </a:p>
          <a:p>
            <a:r>
              <a:rPr lang="en-US" sz="2800" dirty="0"/>
              <a:t>In brief: MLE allows us to get “best guess” answers for problems with no analytical solution.</a:t>
            </a:r>
          </a:p>
          <a:p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942" y="2101850"/>
            <a:ext cx="2028532" cy="4394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</p:cNvCxnSpPr>
          <p:nvPr/>
        </p:nvCxnSpPr>
        <p:spPr>
          <a:xfrm flipV="1">
            <a:off x="5580242" y="2871397"/>
            <a:ext cx="2511025" cy="148152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5350" y="2209800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8157942" y="2209800"/>
            <a:ext cx="764988" cy="13231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185956"/>
            <a:ext cx="1640310" cy="506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  <a:blipFill>
                <a:blip r:embed="rId7"/>
                <a:stretch>
                  <a:fillRect l="-2574" t="-2632" r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7691845" cy="533336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How often should you sample for carcasses?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How can surveying less frequently impact your estimates?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The CVCS escapement model uses linear regression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 Can you think of covariates that shouldn’t be modelled with linear regression?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7691845" cy="5333361"/>
              </a:xfrm>
              <a:blipFill>
                <a:blip r:embed="rId3"/>
                <a:stretch>
                  <a:fillRect l="-1823" t="-2288" r="-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Carcass Surveys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Carcasses are captured during survey periods, usually weekly.</a:t>
            </a:r>
          </a:p>
          <a:p>
            <a:r>
              <a:rPr lang="en-US" sz="2800" dirty="0"/>
              <a:t>Carcasses are marked with disctags and  deposited back into the system for future recapture.</a:t>
            </a:r>
          </a:p>
          <a:p>
            <a:r>
              <a:rPr lang="en-US" sz="2800" dirty="0"/>
              <a:t>Carcasses that are decayed to a point where identification or measurement is difficult are “chopped”.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FC89A-BBAC-EF7C-1E24-A6B64BF5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4" r="30305"/>
          <a:stretch/>
        </p:blipFill>
        <p:spPr>
          <a:xfrm>
            <a:off x="7405396" y="3"/>
            <a:ext cx="4786604" cy="6857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3F3E0-D0F0-00C6-5B70-CBD8F0183E0D}"/>
              </a:ext>
            </a:extLst>
          </p:cNvPr>
          <p:cNvSpPr txBox="1"/>
          <p:nvPr/>
        </p:nvSpPr>
        <p:spPr>
          <a:xfrm>
            <a:off x="7405396" y="6257833"/>
            <a:ext cx="4786604" cy="600164"/>
          </a:xfrm>
          <a:prstGeom prst="rect">
            <a:avLst/>
          </a:prstGeom>
          <a:solidFill>
            <a:srgbClr val="595959">
              <a:alpha val="5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Photo attribution: DWR 2020 https://water.ca.gov/News/Blog/2020/December/Carcass-Survey-Helps-DWR-Learn-About-Health-of-Salmon-Species</a:t>
            </a:r>
          </a:p>
        </p:txBody>
      </p:sp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82" y="1754229"/>
            <a:ext cx="4038600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4830804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3128752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57" y="2262086"/>
            <a:ext cx="4362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What other covariates are surveys collecting? What about covariates that vary over survey period vs individual carcass?</a:t>
                </a:r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538" t="-2198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13138</TotalTime>
  <Words>1170</Words>
  <Application>Microsoft Office PowerPoint</Application>
  <PresentationFormat>Widescreen</PresentationFormat>
  <Paragraphs>138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LMRoman10-Regular-Identity-H</vt:lpstr>
      <vt:lpstr>Office Theme</vt:lpstr>
      <vt:lpstr>CVCS Escapement Modeling</vt:lpstr>
      <vt:lpstr>CVCS Escapement Monitoring Plan</vt:lpstr>
      <vt:lpstr>CVCS Carcass Surveys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131</cp:revision>
  <dcterms:created xsi:type="dcterms:W3CDTF">2024-07-31T19:43:16Z</dcterms:created>
  <dcterms:modified xsi:type="dcterms:W3CDTF">2024-08-20T16:42:20Z</dcterms:modified>
</cp:coreProperties>
</file>